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4997-0FE9-44DE-A61D-6F5BC884A1C6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599FE5-BA80-4CF0-BE1F-8486837182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4997-0FE9-44DE-A61D-6F5BC884A1C6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FE5-BA80-4CF0-BE1F-8486837182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4997-0FE9-44DE-A61D-6F5BC884A1C6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FE5-BA80-4CF0-BE1F-8486837182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4997-0FE9-44DE-A61D-6F5BC884A1C6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599FE5-BA80-4CF0-BE1F-8486837182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4997-0FE9-44DE-A61D-6F5BC884A1C6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FE5-BA80-4CF0-BE1F-8486837182F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4997-0FE9-44DE-A61D-6F5BC884A1C6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FE5-BA80-4CF0-BE1F-8486837182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4997-0FE9-44DE-A61D-6F5BC884A1C6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599FE5-BA80-4CF0-BE1F-8486837182F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4997-0FE9-44DE-A61D-6F5BC884A1C6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FE5-BA80-4CF0-BE1F-8486837182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4997-0FE9-44DE-A61D-6F5BC884A1C6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FE5-BA80-4CF0-BE1F-8486837182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4997-0FE9-44DE-A61D-6F5BC884A1C6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FE5-BA80-4CF0-BE1F-8486837182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4997-0FE9-44DE-A61D-6F5BC884A1C6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9FE5-BA80-4CF0-BE1F-8486837182F8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194997-0FE9-44DE-A61D-6F5BC884A1C6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599FE5-BA80-4CF0-BE1F-8486837182F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sef L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57895"/>
            <a:ext cx="34563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004048" y="2376467"/>
            <a:ext cx="37852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Josef Lada</a:t>
            </a:r>
            <a:endParaRPr lang="cs-CZ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25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ceskatelevize.cz/program/porady/1094284187/foto09/gal1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872809" cy="53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1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54868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/>
              <a:t>Spisovatel</a:t>
            </a:r>
            <a:r>
              <a:rPr lang="cs-CZ" sz="3600" b="1" dirty="0"/>
              <a:t>, karikaturista, malíř, ilustrátor, jevištní </a:t>
            </a:r>
            <a:r>
              <a:rPr lang="cs-CZ" sz="3600" b="1" dirty="0" smtClean="0"/>
              <a:t>výtvarník.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611560" y="2204864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P</a:t>
            </a:r>
            <a:r>
              <a:rPr lang="cs-CZ" sz="3600" b="1" dirty="0" smtClean="0"/>
              <a:t>ocházel </a:t>
            </a:r>
            <a:r>
              <a:rPr lang="cs-CZ" sz="3600" b="1" dirty="0"/>
              <a:t>ze čtyř dětí, jeho otec byl vyučený </a:t>
            </a:r>
            <a:r>
              <a:rPr lang="cs-CZ" sz="3600" b="1" dirty="0" smtClean="0"/>
              <a:t>švec.</a:t>
            </a:r>
            <a:endParaRPr lang="cs-CZ" sz="3600" b="1" dirty="0"/>
          </a:p>
        </p:txBody>
      </p:sp>
      <p:sp>
        <p:nvSpPr>
          <p:cNvPr id="3" name="Obdélník 2"/>
          <p:cNvSpPr/>
          <p:nvPr/>
        </p:nvSpPr>
        <p:spPr>
          <a:xfrm>
            <a:off x="611382" y="3791597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Učil se malířem pokojů, </a:t>
            </a:r>
            <a:r>
              <a:rPr lang="cs-CZ" sz="3200" b="1" dirty="0" smtClean="0"/>
              <a:t>ale nakonec se </a:t>
            </a:r>
            <a:r>
              <a:rPr lang="cs-CZ" sz="3200" b="1" dirty="0"/>
              <a:t>vyučil </a:t>
            </a:r>
            <a:r>
              <a:rPr lang="cs-CZ" sz="3200" b="1" dirty="0" smtClean="0"/>
              <a:t>knihařem.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74214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588258"/>
            <a:ext cx="8157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/>
              <a:t>Josef Lada začal ilustrovat knížky pro </a:t>
            </a:r>
            <a:r>
              <a:rPr lang="cs-CZ" sz="3600" b="1" dirty="0" smtClean="0"/>
              <a:t>děti.</a:t>
            </a:r>
            <a:endParaRPr lang="cs-CZ" sz="3600" b="1" dirty="0"/>
          </a:p>
        </p:txBody>
      </p:sp>
      <p:sp>
        <p:nvSpPr>
          <p:cNvPr id="3" name="Obdélník 2"/>
          <p:cNvSpPr/>
          <p:nvPr/>
        </p:nvSpPr>
        <p:spPr>
          <a:xfrm>
            <a:off x="500902" y="1844824"/>
            <a:ext cx="79595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Jeho </a:t>
            </a:r>
            <a:r>
              <a:rPr lang="cs-CZ" sz="3200" b="1" dirty="0"/>
              <a:t>kresby doprovázely verše pro děti </a:t>
            </a:r>
            <a:r>
              <a:rPr lang="cs-CZ" sz="3200" b="1" dirty="0" smtClean="0"/>
              <a:t>např. od Hrubína, </a:t>
            </a:r>
            <a:r>
              <a:rPr lang="cs-CZ" sz="3200" b="1" dirty="0"/>
              <a:t>lidovou </a:t>
            </a:r>
            <a:r>
              <a:rPr lang="cs-CZ" sz="3200" b="1" dirty="0" smtClean="0"/>
              <a:t>poezii, říkadla..</a:t>
            </a:r>
            <a:endParaRPr lang="cs-CZ" sz="3200" b="1" dirty="0"/>
          </a:p>
        </p:txBody>
      </p:sp>
      <p:sp>
        <p:nvSpPr>
          <p:cNvPr id="4" name="Obdélník 3"/>
          <p:cNvSpPr/>
          <p:nvPr/>
        </p:nvSpPr>
        <p:spPr>
          <a:xfrm>
            <a:off x="500902" y="3717032"/>
            <a:ext cx="7110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Základem Ladových prací pro děti byla vyprávění jeho vlastním </a:t>
            </a:r>
            <a:r>
              <a:rPr lang="cs-CZ" sz="3200" b="1" dirty="0" smtClean="0"/>
              <a:t>dětem.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39350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1.ytimg.com/vi/6V1jtdHi5Uw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67902" y="4181545"/>
            <a:ext cx="2427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Kocour Mikeš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www.fragment.cz/picture/shop/cz/zbozi/big/v_velka%20kniha%20ceskych%20rikadel_josef%20lada_201534-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63" y="1844824"/>
            <a:ext cx="3349593" cy="467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4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2.gstatic.com/images?q=tbn:ANd9GcRPKJXm6Bk0FSwv__SMCuhqkHGhfY2spa8sQPYPyYG9qrxdzSA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1"/>
            <a:ext cx="4392488" cy="570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orage.albatrosmedia.cz/albatrosmedia/images/large/583892af5553519fadd9b51d4242cf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0825"/>
            <a:ext cx="39597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68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alyctenar.cz/fotky17362/fotos/_vyr_211b923b4692775b5b709f7f75311efdb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032448" cy="594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0.gstatic.com/images?q=tbn:ANd9GcSIRpnL2_k7mfvX0XyZ5lwzldtXnQ2uMQiHIobLyA6RcNctW7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176464" cy="619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92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w.pohadkar.cz/public/media/O_chytre_kmotre_lisce/obrazky/obrazky-o-chytre-kmotre-lisc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104456" cy="511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images.atlasceska.cz/images/kalendarakci/velka/3035/v12356_josef-lad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10578"/>
            <a:ext cx="3650386" cy="505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87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V3EjaB9uWIo/TzbtAAzNHjI/AAAAAAAAIMY/2CsUxiCHAB8/s1600/l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960440" cy="585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hrusice.muzeumompv.cz/wp-content/uploads/2011/04/Josef-Lada-Mike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4818"/>
            <a:ext cx="3888432" cy="581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4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et.boomtv.cz/seyretfiles/localvideos/lifestyle/_thumbs/ctk0812josef_l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18" y="1124744"/>
            <a:ext cx="806489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36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</TotalTime>
  <Words>72</Words>
  <Application>Microsoft Office PowerPoint</Application>
  <PresentationFormat>Předvádění na obrazovce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Cesta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Staňková</dc:creator>
  <cp:lastModifiedBy>Pavla Staňková</cp:lastModifiedBy>
  <cp:revision>3</cp:revision>
  <dcterms:created xsi:type="dcterms:W3CDTF">2014-01-04T13:01:36Z</dcterms:created>
  <dcterms:modified xsi:type="dcterms:W3CDTF">2014-01-04T17:13:09Z</dcterms:modified>
</cp:coreProperties>
</file>